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2383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59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ce9af5f1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ce9af5f1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191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ce9af5f1a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ce9af5f1a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883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ce9af5f1a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ce9af5f1a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793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ce9af5f1a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ce9af5f1a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514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ce9af5f1a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ece9af5f1a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693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ce9af5f1a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ce9af5f1a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255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ece9af5f1a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ece9af5f1a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307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ce9af5f1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ce9af5f1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94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ce9af5f1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ce9af5f1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759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0d99b60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0d99b60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26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e9af5f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e9af5f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235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ce9af5f1a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ce9af5f1a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224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ce9af5f1a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ce9af5f1a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05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ce9af5f1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ce9af5f1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094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ce9af5f1a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ece9af5f1a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597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ce9af5f1a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ece9af5f1a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554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ce9af5f1a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ce9af5f1a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108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ce9af5f1a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ce9af5f1a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664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ce9af5f1a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ece9af5f1a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020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ce9af5f1a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ce9af5f1a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278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ce9af5f1a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ece9af5f1a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387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ce9af5f1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ce9af5f1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04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ce9af5f1a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ce9af5f1a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4271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ce9af5f1a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ce9af5f1a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924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ce9af5f1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ce9af5f1a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406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ce9af5f1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ce9af5f1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367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ce9af5f1a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ce9af5f1a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7757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ce9af5f1a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ce9af5f1a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8094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ce9af5f1a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ce9af5f1a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5668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ce9af5f1a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ece9af5f1a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795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fd1e09f3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fd1e09f3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8406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ece9af5f1a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ece9af5f1a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46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ce9af5f1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ece9af5f1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89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ce9af5f1a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ce9af5f1a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33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ce9af5f1a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ce9af5f1a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080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ce9af5f1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ece9af5f1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837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ce9af5f1a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ce9af5f1a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575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ce9af5f1a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ce9af5f1a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5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/>
              <a:t>Szent András Katolikus Általános Iskola és Óvoda</a:t>
            </a:r>
            <a:endParaRPr sz="4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“Székelyföld kincsei- Sóvidék csodái”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200"/>
              <a:t>Utazás időpontja: 2021.09.06.-10. 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Marosvásárhely</a:t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170125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Nyárádszentlászló - Árpád kori templom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069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Szováta - Medve- tó</a:t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069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Farkaslaka- Tamási Áron sírja- koszorúzás</a:t>
            </a:r>
            <a:endParaRPr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170125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Trianoni emlékmű</a:t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170125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3. nap: Parajd - Sóbánya</a:t>
            </a: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069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Korond - Ilyés Vészti Mihály hagyományőrző fazekas család</a:t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43" y="1676825"/>
            <a:ext cx="2485705" cy="331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9148" y="1676825"/>
            <a:ext cx="2485705" cy="331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252" y="1676825"/>
            <a:ext cx="2485705" cy="3314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Korondi hagyományos módon dolgozó sóvágó</a:t>
            </a:r>
            <a:endParaRPr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170125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Székelyvarság - Csorgókő vízeséshez túra</a:t>
            </a: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170125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Zenés-táncos mulatság a Boróka Néptáncegyüttessel </a:t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539" y="1017737"/>
            <a:ext cx="4528973" cy="339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Nemzeti együttműködési Alap, Bethlen Gábor Alapkezelő Zrt által meghirdetett pályázat célja: 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549250"/>
            <a:ext cx="8520600" cy="30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hu" sz="1650">
                <a:solidFill>
                  <a:srgbClr val="61616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Határtalanul Program célja a magyar-magyar kapcsolatok építése, személyes kapcsolatok kialakítása, elmélyítése. A program a nemzetpolitikai célt fordítja le konkrét tapasztalatokra, azaz a </a:t>
            </a:r>
            <a:r>
              <a:rPr lang="hu" sz="1650" b="1">
                <a:solidFill>
                  <a:srgbClr val="61616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Határtalanul a nemzeti összetartozás operatív programja.</a:t>
            </a:r>
            <a:endParaRPr sz="1650" b="1">
              <a:solidFill>
                <a:srgbClr val="61616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hu" sz="1650">
                <a:solidFill>
                  <a:srgbClr val="61616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program keretében magyarországi iskolák tanulói az állam támogatásával osztálykiránduláson vesznek részt a szomszédos országok magyarlakta területein, így személyes tapasztalatokat szereznek a külhoni magyarságról. </a:t>
            </a:r>
            <a:endParaRPr sz="1650">
              <a:solidFill>
                <a:srgbClr val="61616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hu" sz="1650">
                <a:solidFill>
                  <a:srgbClr val="61616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Covid-helyzet miatt a tervezett iskolai találkozót partnerünk visszalépése miatt nem tudtuk megvalósítani.</a:t>
            </a:r>
            <a:endParaRPr sz="1650">
              <a:solidFill>
                <a:srgbClr val="61616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4. nap: Szejkefürdő “a legnagyobb székely” Orbán Balázs sírja</a:t>
            </a:r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00" y="1738925"/>
            <a:ext cx="2439133" cy="325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433" y="1738925"/>
            <a:ext cx="2439133" cy="325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3967" y="1738925"/>
            <a:ext cx="2439133" cy="325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85" y="661264"/>
            <a:ext cx="509463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Mini Erdély Park</a:t>
            </a:r>
            <a:endParaRPr/>
          </a:p>
        </p:txBody>
      </p:sp>
      <p:pic>
        <p:nvPicPr>
          <p:cNvPr id="205" name="Google Shape;2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170125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Székelyudvarhely </a:t>
            </a:r>
            <a:endParaRPr/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2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3750" y="1170125"/>
            <a:ext cx="509463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Szentegyháza - kürtöskalács háziműhely</a:t>
            </a:r>
            <a:endParaRPr/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170125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Madarasi-Hargitára kirándulás</a:t>
            </a:r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094630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43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661263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1170125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73" y="152399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52399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4423" y="660550"/>
            <a:ext cx="2235203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6398" y="2935552"/>
            <a:ext cx="2235203" cy="167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5057772" cy="379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hu"/>
              <a:t>nap: Nagyvárad - Ady Múzeum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9" y="1152474"/>
            <a:ext cx="2468709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1650" y="1123725"/>
            <a:ext cx="2647699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0600" y="1152475"/>
            <a:ext cx="2921699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7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7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7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7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5. nap Fehéregyháza - Petőfi emlékmű</a:t>
            </a:r>
            <a:endParaRPr/>
          </a:p>
        </p:txBody>
      </p:sp>
      <p:pic>
        <p:nvPicPr>
          <p:cNvPr id="285" name="Google Shape;2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27" cy="360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25" y="1170125"/>
            <a:ext cx="2865727" cy="360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50" y="1170125"/>
            <a:ext cx="2802950" cy="360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Segesvár</a:t>
            </a:r>
            <a:endParaRPr/>
          </a:p>
        </p:txBody>
      </p:sp>
      <p:pic>
        <p:nvPicPr>
          <p:cNvPr id="293" name="Google Shape;2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27" cy="353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25" y="1170125"/>
            <a:ext cx="2865727" cy="353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50" y="1170125"/>
            <a:ext cx="2802950" cy="353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1263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661263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703124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1263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661263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1" y="703124"/>
            <a:ext cx="2802939" cy="373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308" y="1071325"/>
            <a:ext cx="4663383" cy="34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0"/>
          <p:cNvSpPr txBox="1">
            <a:spLocks noGrp="1"/>
          </p:cNvSpPr>
          <p:nvPr>
            <p:ph type="title"/>
          </p:nvPr>
        </p:nvSpPr>
        <p:spPr>
          <a:xfrm>
            <a:off x="311700" y="498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Összetartozás - 1956 október 23.-ai iskolai műsor</a:t>
            </a:r>
            <a:endParaRPr/>
          </a:p>
        </p:txBody>
      </p:sp>
      <p:sp>
        <p:nvSpPr>
          <p:cNvPr id="316" name="Google Shape;316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Otthonról haza érkeztünk !</a:t>
            </a:r>
            <a:endParaRPr/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85" y="1170125"/>
            <a:ext cx="509463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2760749" cy="368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3250" y="0"/>
            <a:ext cx="2760749" cy="38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6875" y="463150"/>
            <a:ext cx="3510252" cy="39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25" y="462476"/>
            <a:ext cx="2943752" cy="392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462" y="731250"/>
            <a:ext cx="2760749" cy="368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4775" y="462474"/>
            <a:ext cx="2943752" cy="3924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Tordai-hasadék</a:t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688" y="10177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177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2. nap : Mezőmadaras - Orbán-kúria</a:t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1132950"/>
            <a:ext cx="51435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Református templom</a:t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751922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6722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4853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450" y="1466400"/>
            <a:ext cx="2337850" cy="3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604500"/>
            <a:ext cx="2203023" cy="29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0163" y="445025"/>
            <a:ext cx="3103675" cy="409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</Words>
  <Application>Microsoft Office PowerPoint</Application>
  <PresentationFormat>Diavetítés a képernyőre (16:9 oldalarány)</PresentationFormat>
  <Paragraphs>30</Paragraphs>
  <Slides>39</Slides>
  <Notes>39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2" baseType="lpstr">
      <vt:lpstr>Arial</vt:lpstr>
      <vt:lpstr>Times New Roman</vt:lpstr>
      <vt:lpstr>Simple Light</vt:lpstr>
      <vt:lpstr>Szent András Katolikus Általános Iskola és Óvoda</vt:lpstr>
      <vt:lpstr>Nemzeti együttműködési Alap, Bethlen Gábor Alapkezelő Zrt által meghirdetett pályázat célja: </vt:lpstr>
      <vt:lpstr>nap: Nagyvárad - Ady Múzeum</vt:lpstr>
      <vt:lpstr>PowerPoint bemutató</vt:lpstr>
      <vt:lpstr>PowerPoint bemutató</vt:lpstr>
      <vt:lpstr>Tordai-hasadék</vt:lpstr>
      <vt:lpstr>2. nap : Mezőmadaras - Orbán-kúria</vt:lpstr>
      <vt:lpstr>Református templom</vt:lpstr>
      <vt:lpstr>PowerPoint bemutató</vt:lpstr>
      <vt:lpstr>Marosvásárhely</vt:lpstr>
      <vt:lpstr>Nyárádszentlászló - Árpád kori templom</vt:lpstr>
      <vt:lpstr>Szováta - Medve- tó</vt:lpstr>
      <vt:lpstr>Farkaslaka- Tamási Áron sírja- koszorúzás</vt:lpstr>
      <vt:lpstr>Trianoni emlékmű</vt:lpstr>
      <vt:lpstr>3. nap: Parajd - Sóbánya</vt:lpstr>
      <vt:lpstr>Korond - Ilyés Vészti Mihály hagyományőrző fazekas család</vt:lpstr>
      <vt:lpstr>Korondi hagyományos módon dolgozó sóvágó</vt:lpstr>
      <vt:lpstr>Székelyvarság - Csorgókő vízeséshez túra</vt:lpstr>
      <vt:lpstr>Zenés-táncos mulatság a Boróka Néptáncegyüttessel </vt:lpstr>
      <vt:lpstr>4. nap: Szejkefürdő “a legnagyobb székely” Orbán Balázs sírja</vt:lpstr>
      <vt:lpstr>PowerPoint bemutató</vt:lpstr>
      <vt:lpstr>Mini Erdély Park</vt:lpstr>
      <vt:lpstr>Székelyudvarhely </vt:lpstr>
      <vt:lpstr>Szentegyháza - kürtöskalács háziműhely</vt:lpstr>
      <vt:lpstr>Madarasi-Hargitára kirándulás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5. nap Fehéregyháza - Petőfi emlékmű</vt:lpstr>
      <vt:lpstr>Segesvár</vt:lpstr>
      <vt:lpstr>PowerPoint bemutató</vt:lpstr>
      <vt:lpstr>PowerPoint bemutató</vt:lpstr>
      <vt:lpstr>Összetartozás - 1956 október 23.-ai iskolai műsor</vt:lpstr>
      <vt:lpstr>Otthonról haza érkeztünk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Szent András Katolikus Általános Iskola és Óvoda</dc:title>
  <dc:creator>Bukovszkiné Csoba Zsuzsanna</dc:creator>
  <cp:lastModifiedBy>Zsuzsanna Bukovszkiné Csoba</cp:lastModifiedBy>
  <cp:revision>1</cp:revision>
  <dcterms:modified xsi:type="dcterms:W3CDTF">2021-11-02T10:44:49Z</dcterms:modified>
</cp:coreProperties>
</file>