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5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3A466F-1D45-B060-B232-75BAAF66B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700B06-0F63-311B-B2AC-CC5589334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243D66-FD90-875D-F4EB-F70F447E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B486D5-94BE-369D-934E-0F492A00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CEA902-C9FB-C6E7-063A-43705928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75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3315B4-B6B1-8DE9-C9B2-00872687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DB26B2-7FD6-5967-0C64-6ABA43EB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06D655-E526-C269-F8F1-10D89CAA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534C60-4012-D992-4F5B-D7A65DA7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EB2587-1715-D744-79F0-6B418513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2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55E7D02-0996-207C-766E-443E96E95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C67CF63-2DAB-29FF-4E9E-AED706FC9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DF72B4-FD90-0434-9C0B-95D283F7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B29DFB-6376-1A8D-C4E0-A601887B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7B8DB1-0A7A-D998-461E-3DDE26CA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6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B09C83-36C3-411B-E0FE-836BE50F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B19FA2-8A71-E72A-E584-7990CDEA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EB15BE-FFFB-0EFC-6FEC-34EC33E0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0319F1-4D70-A074-701A-767986EA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33A1F7-EE98-3CB6-6BBA-5ABBA00D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4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2A4AEC-9716-B759-0A72-ABF36846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419CA2F-EBF5-89C8-85F9-1BB5A59F8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0BDD71-E98A-55B8-9C6A-A8B14817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36939F-7376-589B-7B32-9E293E80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F6AAAA-C61E-C19D-6969-7AEE4A66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01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C39868-F08E-8F3D-482D-38CA8729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FB7317-DA9C-256D-F106-82E08593E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FECC033-33AE-782C-E4F6-71FB9D9F0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3753E3E-4762-A5D7-09EA-F160BDFE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AE2B0D-393C-9381-BA1D-88ECB358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6F3843-C9D0-938E-4278-CDA6DB10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54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6FCE7D-C97D-1690-F3D9-C76FD5AA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8C35622-F482-B3D6-895A-6A7FE8FFD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B12AABA-B7B2-EB13-E376-43BB356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A6B7C1-FE98-6C52-E5BA-654C020D8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2EE5DAC-04FE-AB32-0D3D-C0633E277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8D13DF2-83AA-0240-A0BD-DDFF6437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A793297-1843-60EB-C8F5-1AA44026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6720C14-E2DC-8DA3-E438-76D72BC7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64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E4B764-7937-17BF-D468-6AD6F843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1CA1A2B-A9F5-E548-FE3B-609D8779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EBC563C-2E51-53C2-A2B1-F2C99754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818992-EBD4-CFC8-350B-3148F060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71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93C5488-A452-329D-081F-A17073F0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0C0E443-392C-4830-BECD-7095E3C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E86B9A-740E-65A3-E423-D59B599D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0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C95293-F3AB-8B4E-374D-6C54393A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FEEC2D-9098-929E-94D5-B6290D4E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3453407-0B92-CC35-2905-E46351020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24592F-83DA-8D43-BAED-2D8CE8F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140F98B-3F51-C5E4-F39B-338D3E13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CDDF3E-5AEB-5545-3EDD-CE9C50E8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44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AC065D-C17D-9B2B-618A-EF523EC5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8E8B031-2399-5C83-74AD-41E97E5AF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C765D2-5DBE-F6D9-A313-98E21E80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F2F8371-1FD1-86AC-4E8E-43A2D425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F7C503C-6B70-6A7C-2B70-DECBBE51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01A12E-8F6A-67EC-3B65-2FE78F9A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5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74D33F-B7AE-4643-0021-C66778F1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33ED12-3621-FEC6-B40D-5EE631DFE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7777AD-F3DC-54B4-72F2-A75847A5A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6E09-5D33-42AC-A86B-6089DB7D4314}" type="datetimeFigureOut">
              <a:rPr lang="hu-HU" smtClean="0"/>
              <a:t>2023. 04. 18.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FAC30D-E7F5-4DF1-AA07-D3DB0E749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75ED070-DB59-192B-9AAF-8723BB9EE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7C8E-F21A-4DD6-8E8E-2273E78CE6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7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kamaszpanasz.hu/tesztek/5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510D0F-8C85-85F9-2409-BFF424203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Föld napja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4D8B31F-D76D-0D42-B14A-DB90030C3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04.22.</a:t>
            </a:r>
          </a:p>
        </p:txBody>
      </p:sp>
    </p:spTree>
    <p:extLst>
      <p:ext uri="{BB962C8B-B14F-4D97-AF65-F5344CB8AC3E}">
        <p14:creationId xmlns:p14="http://schemas.microsoft.com/office/powerpoint/2010/main" val="401794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DD093D-15FE-092A-9119-600ED147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881191-8605-C808-B37C-219E8F687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AC11AE-8278-C55B-C970-8B051F79DA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Szegénység elleni küzdelem világnapja – október 17 - Minálunk">
            <a:extLst>
              <a:ext uri="{FF2B5EF4-FFF2-40B4-BE49-F238E27FC236}">
                <a16:creationId xmlns:a16="http://schemas.microsoft.com/office/drawing/2014/main" id="{0540BFFA-2A07-A243-03B4-188573FB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0"/>
            <a:ext cx="9509760" cy="64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AD80FD-9FFC-F801-71FC-0D44199A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 mi: szegények vagyunk, vagy gazdagok?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4D130F-1ADC-B125-12D1-027CD58CA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4040" cy="4351338"/>
          </a:xfrm>
        </p:spPr>
        <p:txBody>
          <a:bodyPr/>
          <a:lstStyle/>
          <a:p>
            <a:r>
              <a:rPr lang="hu-HU" sz="4000" dirty="0"/>
              <a:t>Mekkora az én családom ÖKO lábnyoma?</a:t>
            </a:r>
          </a:p>
          <a:p>
            <a:r>
              <a:rPr lang="hu-HU" dirty="0">
                <a:hlinkClick r:id="rId2"/>
              </a:rPr>
              <a:t>https://www.kamaszpanasz.hu/tesztek/53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2" descr="Te is nyomot hagysz magad után…">
            <a:extLst>
              <a:ext uri="{FF2B5EF4-FFF2-40B4-BE49-F238E27FC236}">
                <a16:creationId xmlns:a16="http://schemas.microsoft.com/office/drawing/2014/main" id="{011FE837-9F33-58E8-45F9-63C3403225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" y="2248694"/>
            <a:ext cx="5021180" cy="33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7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5C4C0B-159E-3FD3-F29E-C5D66E04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jelent: túlfogyasztás napja?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40B8BB3-6745-2449-3F7F-E788C35E37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3200" dirty="0"/>
              <a:t>Idén a túlfogyasztás napja augusztus 8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0" i="0" dirty="0">
                <a:solidFill>
                  <a:srgbClr val="1D1E1F"/>
                </a:solidFill>
                <a:effectLst/>
                <a:latin typeface="pt-serif"/>
              </a:rPr>
              <a:t>Az a nap, amikorra az emberiség feléli a Föld egy évre szánt, megújulni képes erőforrásait.</a:t>
            </a:r>
            <a:endParaRPr lang="hu-HU" dirty="0"/>
          </a:p>
        </p:txBody>
      </p:sp>
      <p:pic>
        <p:nvPicPr>
          <p:cNvPr id="2050" name="Picture 2" descr="Ma fogyott el a Föld éves erőforrás-készlete">
            <a:extLst>
              <a:ext uri="{FF2B5EF4-FFF2-40B4-BE49-F238E27FC236}">
                <a16:creationId xmlns:a16="http://schemas.microsoft.com/office/drawing/2014/main" id="{D8738E22-C923-DFDF-8869-B8CB7E34E9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951B53-B3C4-8B39-8E74-7E17FEB0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Taníts meg, hogy felfedezzük minden dolog értékét, hogy ámulattal tekintsünk rájuk!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7242759-9E04-5631-0DAE-F8489B3EA5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600" dirty="0"/>
              <a:t>Tudsz-e hálás lenni a teremtett világért?</a:t>
            </a:r>
          </a:p>
          <a:p>
            <a:endParaRPr lang="hu-HU" sz="3600" dirty="0"/>
          </a:p>
          <a:p>
            <a:endParaRPr lang="hu-HU" sz="3600" b="1" dirty="0"/>
          </a:p>
          <a:p>
            <a:endParaRPr lang="hu-HU" sz="3600" b="1" dirty="0"/>
          </a:p>
          <a:p>
            <a:r>
              <a:rPr lang="hu-HU" sz="3600" b="1" dirty="0"/>
              <a:t>A következő szünetben az udvaron keress 3 (5) olyan dolgot/jelenséget, amiért hálát tudsz adni!</a:t>
            </a:r>
          </a:p>
        </p:txBody>
      </p:sp>
      <p:pic>
        <p:nvPicPr>
          <p:cNvPr id="6148" name="Picture 4" descr="Kék ég">
            <a:extLst>
              <a:ext uri="{FF2B5EF4-FFF2-40B4-BE49-F238E27FC236}">
                <a16:creationId xmlns:a16="http://schemas.microsoft.com/office/drawing/2014/main" id="{C58C9B14-B2D0-2E42-191A-833641D08A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25" y="2042159"/>
            <a:ext cx="6150429" cy="41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4EF9B5AC-EFB0-DD89-CE41-E85E824C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hu-HU" dirty="0"/>
              <a:t>Fel tudod-e fedezni a </a:t>
            </a:r>
            <a:r>
              <a:rPr lang="hu-HU" dirty="0">
                <a:latin typeface="Algerian" panose="04020705040A02060702" pitchFamily="82" charset="0"/>
              </a:rPr>
              <a:t>szeretetet </a:t>
            </a:r>
            <a:r>
              <a:rPr lang="hu-HU" dirty="0"/>
              <a:t>az élet apró dolgaiban?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73BF556-E3EF-1D16-4EFB-5D062A0E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29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E111C6-DAC4-72B0-218A-515E6D31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hu-HU" dirty="0"/>
              <a:t>Kezdő ima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D41517-AD2F-9764-0C0A-D16D014A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913120"/>
          </a:xfrm>
        </p:spPr>
        <p:txBody>
          <a:bodyPr>
            <a:normAutofit fontScale="92500" lnSpcReduction="10000"/>
          </a:bodyPr>
          <a:lstStyle/>
          <a:p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Mindenható Isten, te az egész világmindenségben, de legkisebb teremtményedben is jelen vagy, és gyengéd szeretettel veszed körül mindazt, mi létezik. Öntsd belénk szereteted erejét, hogy óvjuk az életet és a szépséget, tölts el minket békével, hogy fivérként és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nôvérként</a:t>
            </a:r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éljünk, és ne ártsunk senkinek! Szegények Istene, segíts, hogy megmentsük azokat, akik e földön magukra hagyva és elfeledve élnek, de akik oly értékesek szemedben! Gyógyítsd meg életünket, hogy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védelmezôi</a:t>
            </a:r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legyünk a világnak, ne kifosztói, a szépség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terjesztôi</a:t>
            </a:r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legyünk, ne a szennyezésé és a pusztításé! Érintsd meg azok szívét, akik csak haszonra törekszenek, a szegények és a föld kárára! Taníts meg, hogy felfedezzük minden dolog értékét, hogy ámulattal tekintsünk rájuk, hogy felismerjük: szoros egységben vagyunk minden teremtménnyel végtelen világosságod felé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vezetô</a:t>
            </a:r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utunkon! Köszönjük, hogy mindennap velünk vagy! Kérünk, légy segítésünkre az igazságosságért, a szeretetért és a békéért folytatott küzdelmünkben!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953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DE52C5-2F26-69B1-1A01-6A2A4E51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795"/>
          </a:xfrm>
        </p:spPr>
        <p:txBody>
          <a:bodyPr>
            <a:normAutofit fontScale="90000"/>
          </a:bodyPr>
          <a:lstStyle/>
          <a:p>
            <a:r>
              <a:rPr lang="hu-HU" dirty="0"/>
              <a:t>Rövid változat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C7721E-3010-0FCC-0F13-B7E171A0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Mindenható Isten, te legkisebb teremtményedben is jelen vagy, és gyengéd szeretettel veszed körül mindazt, ami létezik. Öntsd belénk szereteted erejét, hogy óvjuk az életet és a szépséget, tölts el minket békével, hogy testvérként éljünk, és ne ártsunk senkinek!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7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45C450D2-71F8-4D16-7849-552F5A8C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Testvérként és nem egyedül</a:t>
            </a:r>
          </a:p>
        </p:txBody>
      </p:sp>
      <p:pic>
        <p:nvPicPr>
          <p:cNvPr id="1026" name="Picture 2" descr="Biblia: TESTVÉRI SZERETET">
            <a:extLst>
              <a:ext uri="{FF2B5EF4-FFF2-40B4-BE49-F238E27FC236}">
                <a16:creationId xmlns:a16="http://schemas.microsoft.com/office/drawing/2014/main" id="{356BF1F8-7C8E-079E-A558-2ED5698F0A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9"/>
          <a:stretch/>
        </p:blipFill>
        <p:spPr bwMode="auto">
          <a:xfrm>
            <a:off x="838200" y="2029619"/>
            <a:ext cx="5263280" cy="35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öldön kívüli - Blikk">
            <a:extLst>
              <a:ext uri="{FF2B5EF4-FFF2-40B4-BE49-F238E27FC236}">
                <a16:creationId xmlns:a16="http://schemas.microsoft.com/office/drawing/2014/main" id="{05D07AA2-4089-C5DC-5328-6E4BE87576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2" y="2144871"/>
            <a:ext cx="5669268" cy="32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A812D1-412E-24C4-6741-D2925EB0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Szegények Istene, segíts,</a:t>
            </a:r>
            <a:endParaRPr lang="hu-HU" dirty="0"/>
          </a:p>
        </p:txBody>
      </p:sp>
      <p:pic>
        <p:nvPicPr>
          <p:cNvPr id="4098" name="Picture 2" descr="Szívszorító képek: ekkora ma a különbség a gazdag és a szegény emberek  között - Terasz | Femina">
            <a:extLst>
              <a:ext uri="{FF2B5EF4-FFF2-40B4-BE49-F238E27FC236}">
                <a16:creationId xmlns:a16="http://schemas.microsoft.com/office/drawing/2014/main" id="{702C9973-BED7-0630-D3D9-DDBF598D76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" y="231648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ndenegybenBlog">
            <a:extLst>
              <a:ext uri="{FF2B5EF4-FFF2-40B4-BE49-F238E27FC236}">
                <a16:creationId xmlns:a16="http://schemas.microsoft.com/office/drawing/2014/main" id="{C86C5112-F527-226A-0D24-E00403F0C6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25" y="2316480"/>
            <a:ext cx="58510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3B746D-80BE-7396-DA0E-E2160446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Óvjuk  az életet és a szépséget!</a:t>
            </a:r>
          </a:p>
        </p:txBody>
      </p:sp>
      <p:pic>
        <p:nvPicPr>
          <p:cNvPr id="5124" name="Picture 4" descr="A víz, a levegő és a talaj szennyezése | Sutori">
            <a:extLst>
              <a:ext uri="{FF2B5EF4-FFF2-40B4-BE49-F238E27FC236}">
                <a16:creationId xmlns:a16="http://schemas.microsoft.com/office/drawing/2014/main" id="{0D567C14-476C-DA0F-426B-D55823F194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64" y="2720975"/>
            <a:ext cx="561685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10 legszebb török tengerpart | Blog Invia.hu">
            <a:extLst>
              <a:ext uri="{FF2B5EF4-FFF2-40B4-BE49-F238E27FC236}">
                <a16:creationId xmlns:a16="http://schemas.microsoft.com/office/drawing/2014/main" id="{9BEC8D7F-7AD9-386D-45BC-B61EAB0B16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5" y="2720976"/>
            <a:ext cx="5720023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F1DBD-C7E5-9B9B-4EA2-E9644EFE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Védelmezői legyünk a világnak és ne kifosztói</a:t>
            </a:r>
          </a:p>
        </p:txBody>
      </p:sp>
      <p:pic>
        <p:nvPicPr>
          <p:cNvPr id="8196" name="Picture 4" descr="A kizsigerelt termőföldek és a klímaváltozás - Greenfo">
            <a:extLst>
              <a:ext uri="{FF2B5EF4-FFF2-40B4-BE49-F238E27FC236}">
                <a16:creationId xmlns:a16="http://schemas.microsoft.com/office/drawing/2014/main" id="{79DD61EC-D13A-5E55-3BBE-31AFD3DAA1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25" y="1970629"/>
            <a:ext cx="6191635" cy="34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kontinens 3 legkáprázatosabb kertje - Utazás | Femina">
            <a:extLst>
              <a:ext uri="{FF2B5EF4-FFF2-40B4-BE49-F238E27FC236}">
                <a16:creationId xmlns:a16="http://schemas.microsoft.com/office/drawing/2014/main" id="{5B76FACA-6025-83B2-B3A0-9F8DBA547A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1970630"/>
            <a:ext cx="6145660" cy="34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9EB3C5-4B80-9EF6-11DE-245F3DF7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szépség terjesztői legyünk és ne a szennyezésé!</a:t>
            </a:r>
          </a:p>
        </p:txBody>
      </p:sp>
      <p:pic>
        <p:nvPicPr>
          <p:cNvPr id="7170" name="Picture 2" descr="A Föld szépsége és szenvedése (4. rész) | RomKat.ro">
            <a:extLst>
              <a:ext uri="{FF2B5EF4-FFF2-40B4-BE49-F238E27FC236}">
                <a16:creationId xmlns:a16="http://schemas.microsoft.com/office/drawing/2014/main" id="{0D63F2FB-9405-984D-C7EC-1D4A05B946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" y="2240280"/>
            <a:ext cx="5542196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Föld szépsége és szenvedése (3. rész) | RomKat.ro">
            <a:extLst>
              <a:ext uri="{FF2B5EF4-FFF2-40B4-BE49-F238E27FC236}">
                <a16:creationId xmlns:a16="http://schemas.microsoft.com/office/drawing/2014/main" id="{D51AA6BE-9E0C-6590-DE49-D03C2D6BF9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2240280"/>
            <a:ext cx="6585857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B7C10-6C17-FFAE-3A5A-978120B6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Tudunk változtatni: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DD665F-07CC-84DD-49D7-BC0F3705FA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D51A37D-912D-07A8-6D6C-49647F86D1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6" descr="Kétmillió fát ültetett a világhírű brazil fotós és felesége, az eredmény  lenyűgöző | Sokszínű vidék">
            <a:extLst>
              <a:ext uri="{FF2B5EF4-FFF2-40B4-BE49-F238E27FC236}">
                <a16:creationId xmlns:a16="http://schemas.microsoft.com/office/drawing/2014/main" id="{06DA7451-5DD4-3B8E-44BE-871311F0E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 bwMode="auto">
          <a:xfrm>
            <a:off x="0" y="1690688"/>
            <a:ext cx="121920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6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368</Words>
  <Application>Microsoft Office PowerPoint</Application>
  <PresentationFormat>Szélesvásznú</PresentationFormat>
  <Paragraphs>27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Open Sans</vt:lpstr>
      <vt:lpstr>pt-serif</vt:lpstr>
      <vt:lpstr>Office-téma</vt:lpstr>
      <vt:lpstr>Föld napja </vt:lpstr>
      <vt:lpstr>Kezdő ima</vt:lpstr>
      <vt:lpstr>Rövid változat</vt:lpstr>
      <vt:lpstr>Testvérként és nem egyedül</vt:lpstr>
      <vt:lpstr>Szegények Istene, segíts,</vt:lpstr>
      <vt:lpstr>Óvjuk  az életet és a szépséget!</vt:lpstr>
      <vt:lpstr>Védelmezői legyünk a világnak és ne kifosztói</vt:lpstr>
      <vt:lpstr>A szépség terjesztői legyünk és ne a szennyezésé!</vt:lpstr>
      <vt:lpstr>Tudunk változtatni:</vt:lpstr>
      <vt:lpstr>PowerPoint-bemutató</vt:lpstr>
      <vt:lpstr>És mi: szegények vagyunk, vagy gazdagok?</vt:lpstr>
      <vt:lpstr>Mit jelent: túlfogyasztás napja?</vt:lpstr>
      <vt:lpstr>Taníts meg, hogy felfedezzük minden dolog értékét, hogy ámulattal tekintsünk rájuk!</vt:lpstr>
      <vt:lpstr>Fel tudod-e fedezni a szeretetet az élet apró dolgaiban?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Föld napja </dc:title>
  <dc:creator>Erzsébet Morlin</dc:creator>
  <cp:lastModifiedBy>Erzsébet Morlin</cp:lastModifiedBy>
  <cp:revision>1</cp:revision>
  <dcterms:created xsi:type="dcterms:W3CDTF">2023-04-18T17:16:14Z</dcterms:created>
  <dcterms:modified xsi:type="dcterms:W3CDTF">2023-04-18T18:19:52Z</dcterms:modified>
</cp:coreProperties>
</file>